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BC84C-357F-42B0-BF18-42345E599A8E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02A7-8B4A-4D7A-9966-2A9C354DA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826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BC84C-357F-42B0-BF18-42345E599A8E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02A7-8B4A-4D7A-9966-2A9C354DA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237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BC84C-357F-42B0-BF18-42345E599A8E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02A7-8B4A-4D7A-9966-2A9C354DA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041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BC84C-357F-42B0-BF18-42345E599A8E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02A7-8B4A-4D7A-9966-2A9C354DA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83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BC84C-357F-42B0-BF18-42345E599A8E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02A7-8B4A-4D7A-9966-2A9C354DA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372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BC84C-357F-42B0-BF18-42345E599A8E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02A7-8B4A-4D7A-9966-2A9C354DA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67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BC84C-357F-42B0-BF18-42345E599A8E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02A7-8B4A-4D7A-9966-2A9C354DA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82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BC84C-357F-42B0-BF18-42345E599A8E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02A7-8B4A-4D7A-9966-2A9C354DA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618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BC84C-357F-42B0-BF18-42345E599A8E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02A7-8B4A-4D7A-9966-2A9C354DA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43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BC84C-357F-42B0-BF18-42345E599A8E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02A7-8B4A-4D7A-9966-2A9C354DA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14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BC84C-357F-42B0-BF18-42345E599A8E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02A7-8B4A-4D7A-9966-2A9C354DA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20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BC84C-357F-42B0-BF18-42345E599A8E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902A7-8B4A-4D7A-9966-2A9C354DA2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06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translation-school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9498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Подготовка проекта Положения о судебных (присяжных) переводчиках в России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337469"/>
            <a:ext cx="9144000" cy="1655762"/>
          </a:xfrm>
        </p:spPr>
        <p:txBody>
          <a:bodyPr/>
          <a:lstStyle/>
          <a:p>
            <a:r>
              <a:rPr lang="ru-RU" i="1" dirty="0" smtClean="0">
                <a:effectLst/>
              </a:rPr>
              <a:t>Инициативная группа: </a:t>
            </a:r>
          </a:p>
          <a:p>
            <a:r>
              <a:rPr lang="ru-RU" i="1" dirty="0" smtClean="0">
                <a:effectLst/>
              </a:rPr>
              <a:t>А. А. Ларин, Л. Б. </a:t>
            </a:r>
            <a:r>
              <a:rPr lang="ru-RU" i="1" dirty="0" err="1" smtClean="0">
                <a:effectLst/>
              </a:rPr>
              <a:t>Обидина</a:t>
            </a:r>
            <a:r>
              <a:rPr lang="ru-RU" i="1" dirty="0" smtClean="0">
                <a:effectLst/>
              </a:rPr>
              <a:t>, А. А. Лукьянова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7178" y="4311603"/>
            <a:ext cx="2257644" cy="2266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10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/>
              <a:t>УСТАВ</a:t>
            </a:r>
            <a:br>
              <a:rPr lang="ru-RU" sz="4000" b="1" dirty="0" smtClean="0"/>
            </a:br>
            <a:r>
              <a:rPr lang="ru-RU" sz="4000" b="1" dirty="0" smtClean="0"/>
              <a:t>общероссийской общественной организации</a:t>
            </a:r>
            <a:br>
              <a:rPr lang="ru-RU" sz="4000" b="1" dirty="0" smtClean="0"/>
            </a:br>
            <a:r>
              <a:rPr lang="ru-RU" sz="4000" b="1" dirty="0" smtClean="0"/>
              <a:t>«Союз переводчиков России»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3.3. Для решения стоящих перед ним задач Союз и его региональные отделения в порядке, предусмотренном законодательством, имеют право:</a:t>
            </a:r>
          </a:p>
          <a:p>
            <a:pPr marL="0" indent="0">
              <a:buNone/>
            </a:pPr>
            <a:r>
              <a:rPr lang="ru-RU" dirty="0" smtClean="0"/>
              <a:t>...</a:t>
            </a:r>
          </a:p>
          <a:p>
            <a:r>
              <a:rPr lang="ru-RU" dirty="0" smtClean="0"/>
              <a:t>вносить предложения в компетентные органы государственной власти по вопросам развития культуры, переводческого дела в стране, </a:t>
            </a:r>
            <a:r>
              <a:rPr lang="ru-RU" b="1" dirty="0" smtClean="0"/>
              <a:t>относительно принятия соответствующих нормативных правовых актов</a:t>
            </a:r>
            <a:r>
              <a:rPr lang="ru-RU" dirty="0" smtClean="0"/>
              <a:t>, защиты прав, свобод и интересов творческих работников и творческих союзов вообще, переводчиков в частности, участвовать в обсуждении и подготовке проектов законов, иных нормативных правовых актов, а также решений органов местного самоуправления по этим вопросам;</a:t>
            </a:r>
          </a:p>
          <a:p>
            <a:pPr marL="0" indent="0">
              <a:buNone/>
            </a:pPr>
            <a:r>
              <a:rPr lang="ru-RU" dirty="0" smtClean="0"/>
              <a:t>...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39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Нужен ли в России институт присяжных переводчиков?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Проблема поиска специалиста и оценки его профессионального уровня. К работе привлекаются неквалифицированные, «случайные» люди. Квалифицированные специалисты практически не заняты на этом рынке.</a:t>
            </a:r>
          </a:p>
          <a:p>
            <a:r>
              <a:rPr lang="ru-RU" dirty="0" smtClean="0"/>
              <a:t>Нехватка переводчиков редких языков (особенно в регионах)</a:t>
            </a:r>
          </a:p>
          <a:p>
            <a:r>
              <a:rPr lang="ru-RU" dirty="0" smtClean="0"/>
              <a:t>Максимальные ставки оплаты установлены государством без учета </a:t>
            </a:r>
            <a:r>
              <a:rPr lang="ru-RU" dirty="0"/>
              <a:t>квалификации переводчика и языковой </a:t>
            </a:r>
            <a:r>
              <a:rPr lang="ru-RU" dirty="0" smtClean="0"/>
              <a:t>пары.</a:t>
            </a:r>
          </a:p>
          <a:p>
            <a:r>
              <a:rPr lang="ru-RU" dirty="0" smtClean="0"/>
              <a:t>Непроработанный институт ответственности за некачественный или неточный перевод.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438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Задачи, которые необходимо решить: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Требования к кандидату на получение статуса судебного переводчика.</a:t>
            </a:r>
          </a:p>
          <a:p>
            <a:r>
              <a:rPr lang="ru-RU" dirty="0" smtClean="0"/>
              <a:t>Порядок приема экзамена на получение статуса судебного переводчика и состав квалификационное комиссии.</a:t>
            </a:r>
          </a:p>
          <a:p>
            <a:r>
              <a:rPr lang="ru-RU" dirty="0" smtClean="0"/>
              <a:t>Создание единой информационное базы с информацией о судебных переводчиках.</a:t>
            </a:r>
          </a:p>
          <a:p>
            <a:r>
              <a:rPr lang="ru-RU" dirty="0" smtClean="0"/>
              <a:t>Определение ставок оплаты за услуги судебного перевода и формы деятельности судебного переводчика.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484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Предварительный </a:t>
            </a:r>
            <a:r>
              <a:rPr lang="ru-RU" b="1" dirty="0" smtClean="0"/>
              <a:t>текст Проекта доступен по ссылке: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hlinkClick r:id="rId2"/>
              </a:rPr>
              <a:t>www.translation-school.ru</a:t>
            </a:r>
            <a:endParaRPr lang="en-US" sz="4000" b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9230" y="2602377"/>
            <a:ext cx="6917976" cy="3709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71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Электронный адрес для отправки вопросов и предложений: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u="sng" dirty="0" smtClean="0">
                <a:solidFill>
                  <a:srgbClr val="002060"/>
                </a:solidFill>
              </a:rPr>
              <a:t>admin@alba-translating.ru</a:t>
            </a:r>
            <a:r>
              <a:rPr lang="en-US" sz="44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110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232</Words>
  <Application>Microsoft Office PowerPoint</Application>
  <PresentationFormat>Широкоэкранный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Подготовка проекта Положения о судебных (присяжных) переводчиках в России</vt:lpstr>
      <vt:lpstr> УСТАВ общероссийской общественной организации «Союз переводчиков России»</vt:lpstr>
      <vt:lpstr>Нужен ли в России институт присяжных переводчиков?</vt:lpstr>
      <vt:lpstr>Задачи, которые необходимо решить:</vt:lpstr>
      <vt:lpstr>Предварительный текст Проекта доступен по ссылке:</vt:lpstr>
      <vt:lpstr>Электронный адрес для отправки вопросов и предложений: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Подготовка проекта Положения о судебных (присяжных) переводчиках в России</dc:title>
  <dc:creator>Alexander Larin</dc:creator>
  <cp:lastModifiedBy>Alexander Larin</cp:lastModifiedBy>
  <cp:revision>24</cp:revision>
  <dcterms:created xsi:type="dcterms:W3CDTF">2015-07-05T08:50:55Z</dcterms:created>
  <dcterms:modified xsi:type="dcterms:W3CDTF">2015-07-11T08:27:34Z</dcterms:modified>
</cp:coreProperties>
</file>