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8" r:id="rId4"/>
    <p:sldId id="263" r:id="rId5"/>
    <p:sldId id="270" r:id="rId6"/>
    <p:sldId id="271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110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8858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nturasdepicasso.com/wp-content/uploads/2015/12/pinturas-abstractas-modernas-al-oleo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515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3519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i.ru/40603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527050"/>
            <a:ext cx="12192000" cy="3409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atin typeface="Calibri" panose="020F0502020204030204" pitchFamily="34" charset="0"/>
                <a:cs typeface="Calibri" panose="020F0502020204030204" pitchFamily="34" charset="0"/>
              </a:rPr>
              <a:t>Проект Союза переводчиков России </a:t>
            </a:r>
            <a:br>
              <a:rPr lang="ru-RU" sz="5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5400" b="1" dirty="0">
                <a:latin typeface="Calibri" panose="020F0502020204030204" pitchFamily="34" charset="0"/>
                <a:cs typeface="Calibri" panose="020F0502020204030204" pitchFamily="34" charset="0"/>
              </a:rPr>
              <a:t>о создании института судебных переводчиков</a:t>
            </a:r>
            <a:endParaRPr lang="ru-RU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0389" y="4143841"/>
            <a:ext cx="2551222" cy="25615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91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8900" y="240480"/>
            <a:ext cx="121031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Инициативная группа СПР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3703974"/>
            <a:ext cx="1792514" cy="26887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494" y="1027906"/>
            <a:ext cx="1905000" cy="28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7955" y="4032698"/>
            <a:ext cx="34462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Обидина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Людмила Борисовна –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кандидат юридических наук, доцент кафедры уголовного права и процесса юридического факультета Нижегородского государственного университета им. Н. И. Лобачевского.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0800" y="1027906"/>
            <a:ext cx="42499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Ларин Александр Александрович -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директор Бюро переводов «Альба», кандидат юридических наук, доцент кафедры конституционного 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 муниципального права юридического факультета Нижегородского государственного университета 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им. Н. И. Лобачевского, переводчик, член СПР.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34300" y="4032698"/>
            <a:ext cx="4229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Сдобников Вадим Витальевич –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доктор филологических наук, профессор кафедры теории и практики английского языка и перевода Нижегородского государственного лингвистического университета им. Н. А. Добролюбова, председатель Правления СПР, председатель Оргкомитета 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«Летняя </a:t>
            </a:r>
            <a:r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t>школа </a:t>
            </a:r>
            <a:r>
              <a:rPr lang="ru-RU" smtClean="0">
                <a:latin typeface="Calibri" panose="020F0502020204030204" pitchFamily="34" charset="0"/>
                <a:cs typeface="Calibri" panose="020F0502020204030204" pitchFamily="34" charset="0"/>
              </a:rPr>
              <a:t>перевода».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0" y="1027906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41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81025"/>
            <a:ext cx="121920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Краткое содержание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35000" y="1703388"/>
            <a:ext cx="10922000" cy="435133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Дифференциация видов судебного перевода.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Требования к кандидату на получение статуса судебного переводчика.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Порядок приема экзамена на получение статуса судебного переводчика и состав квалификационной комиссии.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Создание единого реестра с информацией о судебных переводчиках.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Основания приостановления и прекращения деятельности судебного переводчика.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Права и обязанности судебного переводчика.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Порядок привлечения судебного переводчика к исполнению </a:t>
            </a:r>
            <a:b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его обязанностей.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7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Что мы успели сделать?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32281" y="1146774"/>
            <a:ext cx="11065452" cy="32243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Летняя школа СПР (11 – 15 июля 2015 года, г. Алушта), IX съезд СПР (27-29 мая 2016 года).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Публикации в юридических изданиях, обсуждение с учеными-юристами.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Научно-консультативный совет при Областном законодательном собрании Нижегородской области (декабрь 2015 года).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Круглый стол, организованный ГУ Министерства юстиции НО (март 2016 года).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Рассмотрение проекта в рамках парламентских слушаний, организованных Комитетом Совета Федерации по конституционному законодательству и государственному строительству </a:t>
            </a:r>
            <a:b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(20 декабря 2016 года).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Конференция «Формирование института судебного перевода в России: проблемы и перспективы», организованная Управлением делами Президента Российской Федерации и Союзом переводчиков России (20 апреля 2017 года, г. Санкт-Петербург).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Дискуссионная сессия в рамках Петербургского международного юридического форума (18 мая 2017 года).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Translation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Forum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Russia (26-28 мая 2017 года, г. Уфа).</a:t>
            </a:r>
          </a:p>
          <a:p>
            <a:pPr marL="0" indent="0" algn="ctr">
              <a:buNone/>
            </a:pP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Проект прошел предварительную экспертизу и</a:t>
            </a:r>
          </a:p>
          <a:p>
            <a:pPr marL="0" indent="0" algn="ctr">
              <a:buNone/>
            </a:pP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15 марта 2018 года размещен на сайте</a:t>
            </a:r>
          </a:p>
          <a:p>
            <a:pPr marL="0" indent="0" algn="ctr">
              <a:buNone/>
            </a:pP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«Российская общественная инициатива»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884554" y="1828800"/>
            <a:ext cx="4476173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42401" y="5454720"/>
            <a:ext cx="29560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66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62730" y="417333"/>
            <a:ext cx="121920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Российская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общественная инициатива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6F42DCB2-238F-4549-BAC6-636EC7A2F5E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192"/>
            <a:ext cx="2124075" cy="1895475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884554" y="1828800"/>
            <a:ext cx="4476173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42401" y="5454720"/>
            <a:ext cx="29560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B796BB5-C1F1-4AEB-9ABD-5C127E8B9844}"/>
              </a:ext>
            </a:extLst>
          </p:cNvPr>
          <p:cNvSpPr txBox="1">
            <a:spLocks/>
          </p:cNvSpPr>
          <p:nvPr/>
        </p:nvSpPr>
        <p:spPr>
          <a:xfrm>
            <a:off x="534332" y="2145667"/>
            <a:ext cx="10922000" cy="435133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Действует на основании Указа Президента РФ № 183 от 4 марта 2013 года «О рассмотрении общественных инициатив, направленных гражданами Российской Федерации с использованием интернет-ресурса „Российская общественная инициатива“».</a:t>
            </a:r>
          </a:p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Для голосования необходима регистрация на портале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Gosuslugi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Голосование длится 1 год до 15 марта 2019 года.</a:t>
            </a:r>
          </a:p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Если проект федерального уровня набирает 35 000 подписей, то передается в Государственную Думу, если 100 000 подписей — государственные органы обязаны рассмотреть проект.</a:t>
            </a:r>
          </a:p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На 1 июля 2018 года проект набрал 600 подписей в поддержку…</a:t>
            </a:r>
          </a:p>
          <a:p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3740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46899"/>
            <a:ext cx="121920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Российская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общественная инициатива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884554" y="1828800"/>
            <a:ext cx="4476173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42401" y="5454720"/>
            <a:ext cx="29560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B796BB5-C1F1-4AEB-9ABD-5C127E8B9844}"/>
              </a:ext>
            </a:extLst>
          </p:cNvPr>
          <p:cNvSpPr txBox="1">
            <a:spLocks/>
          </p:cNvSpPr>
          <p:nvPr/>
        </p:nvSpPr>
        <p:spPr>
          <a:xfrm>
            <a:off x="3514986" y="2235761"/>
            <a:ext cx="7958123" cy="306389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Проекту нужна </a:t>
            </a:r>
            <a:r>
              <a:rPr lang="ru-RU" sz="3600" b="1">
                <a:latin typeface="Calibri" panose="020F0502020204030204" pitchFamily="34" charset="0"/>
                <a:cs typeface="Calibri" panose="020F0502020204030204" pitchFamily="34" charset="0"/>
              </a:rPr>
              <a:t>ваша помощь! </a:t>
            </a: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Проголосуйте, опубликуйте информацию о проекте в своем блоге или на своем сайте, сделайте репост, расскажите студентам. Давайте вместе привлечем внимание государства к этой проблеме.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3F97DAC-8FD2-4327-8F77-E2D366B8FF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6" y="2059763"/>
            <a:ext cx="3415892" cy="341589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B16453F-A663-4585-AE37-5C4E0EA7439C}"/>
              </a:ext>
            </a:extLst>
          </p:cNvPr>
          <p:cNvSpPr/>
          <p:nvPr/>
        </p:nvSpPr>
        <p:spPr>
          <a:xfrm>
            <a:off x="99182" y="5524664"/>
            <a:ext cx="3749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https://www.roi.ru/40603/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23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-5825" y="-13134"/>
            <a:ext cx="3482450" cy="6871134"/>
            <a:chOff x="-5114" y="-10346"/>
            <a:chExt cx="3058026" cy="603371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01576"/>
              <a:ext cx="2987749" cy="2009196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0346"/>
              <a:ext cx="3052912" cy="203527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14" y="4014174"/>
              <a:ext cx="2987748" cy="2009195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510" y="0"/>
            <a:ext cx="3441490" cy="2314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18" y="-13905"/>
            <a:ext cx="5417488" cy="36017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64" y="3253563"/>
            <a:ext cx="5421480" cy="36044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845" y="4566074"/>
            <a:ext cx="3447315" cy="22919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846" y="2278021"/>
            <a:ext cx="3441490" cy="2288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510584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299</Words>
  <Application>Microsoft Office PowerPoint</Application>
  <PresentationFormat>Произвольный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HDOfficeLightV0</vt:lpstr>
      <vt:lpstr>Проект Союза переводчиков России  о создании института судебных переводчиков</vt:lpstr>
      <vt:lpstr>Инициативная группа СПР</vt:lpstr>
      <vt:lpstr>Краткое содержание проекта</vt:lpstr>
      <vt:lpstr>Что мы успели сделать?</vt:lpstr>
      <vt:lpstr>Российская общественная инициатива</vt:lpstr>
      <vt:lpstr>Российская общественная инициатива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проекта Положения о судебных (присяжных) переводчиках в России</dc:title>
  <dc:creator>Alexander Larin</dc:creator>
  <cp:lastModifiedBy>Vadim Sdobnikov</cp:lastModifiedBy>
  <cp:revision>112</cp:revision>
  <dcterms:created xsi:type="dcterms:W3CDTF">2015-07-05T08:50:55Z</dcterms:created>
  <dcterms:modified xsi:type="dcterms:W3CDTF">2018-07-17T06:25:24Z</dcterms:modified>
</cp:coreProperties>
</file>