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4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0E9C-7720-44EF-9B10-E89D6196194C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29CC90-DEA8-4EBF-94AF-D829183D4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0E9C-7720-44EF-9B10-E89D6196194C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CC90-DEA8-4EBF-94AF-D829183D40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529CC90-DEA8-4EBF-94AF-D829183D4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0E9C-7720-44EF-9B10-E89D6196194C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0E9C-7720-44EF-9B10-E89D6196194C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529CC90-DEA8-4EBF-94AF-D829183D4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0E9C-7720-44EF-9B10-E89D6196194C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29CC90-DEA8-4EBF-94AF-D829183D4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F70E9C-7720-44EF-9B10-E89D6196194C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CC90-DEA8-4EBF-94AF-D829183D4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0E9C-7720-44EF-9B10-E89D6196194C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529CC90-DEA8-4EBF-94AF-D829183D4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0E9C-7720-44EF-9B10-E89D6196194C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529CC90-DEA8-4EBF-94AF-D829183D40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0E9C-7720-44EF-9B10-E89D6196194C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29CC90-DEA8-4EBF-94AF-D829183D40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29CC90-DEA8-4EBF-94AF-D829183D4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0E9C-7720-44EF-9B10-E89D6196194C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529CC90-DEA8-4EBF-94AF-D829183D4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F70E9C-7720-44EF-9B10-E89D6196194C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F70E9C-7720-44EF-9B10-E89D6196194C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29CC90-DEA8-4EBF-94AF-D829183D4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5157192"/>
            <a:ext cx="7772400" cy="86409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В.В. Сдобников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1700808"/>
            <a:ext cx="6858000" cy="317599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Современные методы и подходы в теории перевода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Коммуникативно-функциональный подход: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Коммуникативный эффект, производимый текстом перевода, – понятие, сопряженное с понятием функции текста, и, следовательно, может не совпадать с коммуникативным эффектом, производимым оригиналом. 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Содержание курса теории перевода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История переводческой деятельности.</a:t>
            </a:r>
          </a:p>
          <a:p>
            <a:r>
              <a:rPr lang="ru-RU" sz="3600" dirty="0" smtClean="0"/>
              <a:t>Основные подходы к изучению и осуществлению перевода.</a:t>
            </a:r>
          </a:p>
          <a:p>
            <a:r>
              <a:rPr lang="ru-RU" sz="3600" dirty="0" smtClean="0"/>
              <a:t>Проблема определения перевода.</a:t>
            </a:r>
          </a:p>
          <a:p>
            <a:r>
              <a:rPr lang="ru-RU" sz="3600" dirty="0" smtClean="0"/>
              <a:t>Классификация видов перевода. </a:t>
            </a:r>
          </a:p>
          <a:p>
            <a:r>
              <a:rPr lang="ru-RU" sz="3600" dirty="0" smtClean="0"/>
              <a:t>Собственно перевод и иные виды языкового посредничества.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Содержание курса теории перевода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b="1" u="sng" dirty="0" smtClean="0"/>
              <a:t>Проблемы</a:t>
            </a:r>
            <a:r>
              <a:rPr lang="ru-RU" sz="3600" u="sng" dirty="0" smtClean="0"/>
              <a:t>:</a:t>
            </a:r>
          </a:p>
          <a:p>
            <a:r>
              <a:rPr lang="ru-RU" sz="3600" dirty="0" smtClean="0"/>
              <a:t>Прагматические проблемы перевода;</a:t>
            </a:r>
          </a:p>
          <a:p>
            <a:r>
              <a:rPr lang="ru-RU" sz="3600" dirty="0" smtClean="0"/>
              <a:t>Проблема </a:t>
            </a:r>
            <a:r>
              <a:rPr lang="ru-RU" sz="3600" dirty="0" err="1" smtClean="0"/>
              <a:t>переводимости</a:t>
            </a:r>
            <a:r>
              <a:rPr lang="ru-RU" sz="3600" dirty="0" smtClean="0"/>
              <a:t>;</a:t>
            </a:r>
          </a:p>
          <a:p>
            <a:r>
              <a:rPr lang="ru-RU" sz="3600" dirty="0" smtClean="0"/>
              <a:t>Герменевтические проблемы перевода;</a:t>
            </a:r>
          </a:p>
          <a:p>
            <a:r>
              <a:rPr lang="ru-RU" sz="3600" dirty="0" smtClean="0"/>
              <a:t>Проблема оценки качества перевода.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Содержание курса теории перевода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Проблема моделирования процесса перевода </a:t>
            </a:r>
            <a:r>
              <a:rPr lang="ru-RU" sz="3600" dirty="0" smtClean="0">
                <a:solidFill>
                  <a:srgbClr val="FF0000"/>
                </a:solidFill>
              </a:rPr>
              <a:t>(?)</a:t>
            </a:r>
          </a:p>
          <a:p>
            <a:r>
              <a:rPr lang="ru-RU" sz="3600" dirty="0" smtClean="0"/>
              <a:t>Проблема определения инварианта перевода </a:t>
            </a:r>
            <a:r>
              <a:rPr lang="ru-RU" sz="3600" dirty="0" smtClean="0">
                <a:solidFill>
                  <a:srgbClr val="FF0000"/>
                </a:solidFill>
              </a:rPr>
              <a:t>(?)</a:t>
            </a:r>
          </a:p>
          <a:p>
            <a:r>
              <a:rPr lang="ru-RU" sz="3600" dirty="0" smtClean="0"/>
              <a:t>Проблема определения единицы перевода.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Содержание курса теории перевода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u="sng" dirty="0" smtClean="0"/>
              <a:t>Основы специальных теорий перевода</a:t>
            </a:r>
          </a:p>
          <a:p>
            <a:endParaRPr lang="ru-RU" sz="3600" u="sng" dirty="0" smtClean="0"/>
          </a:p>
          <a:p>
            <a:r>
              <a:rPr lang="ru-RU" sz="3600" dirty="0" smtClean="0"/>
              <a:t>Основы теории устного перевода (последовательного и синхронного).</a:t>
            </a:r>
          </a:p>
          <a:p>
            <a:endParaRPr lang="ru-RU" sz="3600" dirty="0" smtClean="0"/>
          </a:p>
          <a:p>
            <a:r>
              <a:rPr lang="ru-RU" sz="3600" dirty="0" smtClean="0"/>
              <a:t>Основы художественного перевода.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Зачем нужна теория перевода?</a:t>
            </a:r>
          </a:p>
          <a:p>
            <a:pPr algn="ctr"/>
            <a:r>
              <a:rPr lang="ru-RU" sz="4400" b="1" dirty="0" smtClean="0"/>
              <a:t>И нужна ли?</a:t>
            </a:r>
            <a:endParaRPr lang="ru-RU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Теория перевода: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503920" cy="4572000"/>
          </a:xfrm>
        </p:spPr>
        <p:txBody>
          <a:bodyPr/>
          <a:lstStyle/>
          <a:p>
            <a:r>
              <a:rPr lang="ru-RU" b="1" dirty="0" smtClean="0"/>
              <a:t>изучает закономерности осуществления переводческой деятельности;</a:t>
            </a:r>
          </a:p>
          <a:p>
            <a:endParaRPr lang="ru-RU" b="1" dirty="0" smtClean="0"/>
          </a:p>
          <a:p>
            <a:r>
              <a:rPr lang="ru-RU" b="1" dirty="0" smtClean="0"/>
              <a:t>определяет общие подходы к изучению и осуществлению перевода;</a:t>
            </a:r>
          </a:p>
          <a:p>
            <a:endParaRPr lang="ru-RU" b="1" dirty="0" smtClean="0"/>
          </a:p>
          <a:p>
            <a:r>
              <a:rPr lang="ru-RU" b="1" dirty="0" smtClean="0"/>
              <a:t>способствует формированию переводческого мышления.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Основные подходы к изучению перевода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r>
              <a:rPr lang="ru-RU" sz="3600" b="1" dirty="0" smtClean="0"/>
              <a:t>Лингвистический (</a:t>
            </a:r>
            <a:r>
              <a:rPr lang="ru-RU" sz="3600" b="1" dirty="0" err="1" smtClean="0"/>
              <a:t>текстоцентрический</a:t>
            </a:r>
            <a:r>
              <a:rPr lang="ru-RU" sz="3600" b="1" dirty="0" smtClean="0"/>
              <a:t>) подход;</a:t>
            </a:r>
          </a:p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Коммуникативно-функциональный подход.</a:t>
            </a:r>
            <a:endParaRPr lang="ru-RU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Текстоцентрический</a:t>
            </a:r>
            <a:r>
              <a:rPr lang="ru-RU" dirty="0" smtClean="0">
                <a:solidFill>
                  <a:schemeClr val="tx1"/>
                </a:solidFill>
              </a:rPr>
              <a:t> подход: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Изучение сугубо лингвистических факторов, воздействующих на процесс и результат перевода (связаны со сходствами и различиями между системами и структурами двух языков);</a:t>
            </a:r>
          </a:p>
          <a:p>
            <a:r>
              <a:rPr lang="ru-RU" dirty="0" smtClean="0"/>
              <a:t>Построение моделей перевода;</a:t>
            </a:r>
          </a:p>
          <a:p>
            <a:r>
              <a:rPr lang="ru-RU" dirty="0" smtClean="0"/>
              <a:t>Разработка правил и алгоритмов осуществления перевода как перехода от одной языковой системы к другой;</a:t>
            </a:r>
          </a:p>
          <a:p>
            <a:r>
              <a:rPr lang="ru-RU" dirty="0" smtClean="0"/>
              <a:t>Описание набора трансформаций.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Согласно </a:t>
            </a:r>
            <a:r>
              <a:rPr lang="ru-RU" sz="3200" dirty="0" err="1" smtClean="0"/>
              <a:t>текстоцентрическому</a:t>
            </a:r>
            <a:r>
              <a:rPr lang="ru-RU" sz="3200" dirty="0" smtClean="0"/>
              <a:t> подходу, перевод – преобразование текста на одном языке в текст на другом языке.</a:t>
            </a:r>
          </a:p>
          <a:p>
            <a:endParaRPr lang="ru-RU" dirty="0" smtClean="0"/>
          </a:p>
          <a:p>
            <a:r>
              <a:rPr lang="ru-RU" dirty="0" smtClean="0"/>
              <a:t>Л.С. </a:t>
            </a:r>
            <a:r>
              <a:rPr lang="ru-RU" dirty="0" err="1" smtClean="0"/>
              <a:t>Бархударов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«Переводом называется процесс преобразования речевого произведения на одном языке в речевое произведение на другом языке при сохранении неизменного плана содержания, то есть значения»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Коммуникативно-функциональный подход: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Перевод осуществляется всегда в определенной коммуникативной ситуации, которая представляет собой сферу пересечения предметных деятельностей разноязычных коммуникантов. 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Коммуникативно-функциональный подход: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dirty="0" smtClean="0"/>
              <a:t>Перевод есть деятельность, осуществляемая с определенной </a:t>
            </a:r>
            <a:r>
              <a:rPr lang="ru-RU" sz="4000" u="sng" dirty="0" smtClean="0"/>
              <a:t>целью</a:t>
            </a:r>
            <a:r>
              <a:rPr lang="ru-RU" sz="4000" dirty="0" smtClean="0"/>
              <a:t>. </a:t>
            </a:r>
          </a:p>
          <a:p>
            <a:r>
              <a:rPr lang="ru-RU" sz="4000" dirty="0" smtClean="0"/>
              <a:t>осуществление </a:t>
            </a:r>
            <a:r>
              <a:rPr lang="ru-RU" sz="4000" dirty="0" smtClean="0"/>
              <a:t>перевода определяется инициатором перевода (отдельным лицом или институтом), для которого перевод нужен для решения его собственных задач. 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Коммуникативно-функциональный подход: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dirty="0" smtClean="0"/>
              <a:t>Цель осуществления перевода определяется спецификой той коммуникативной ситуации, в которой осуществляется перевод.</a:t>
            </a:r>
          </a:p>
          <a:p>
            <a:endParaRPr lang="ru-RU" sz="3200" dirty="0" smtClean="0"/>
          </a:p>
          <a:p>
            <a:r>
              <a:rPr lang="ru-RU" sz="3200" dirty="0" smtClean="0"/>
              <a:t>Функция текста перевода в принимающей культуре может не совпадать с функцией текста оригинала в исходной культуре и всегда зависит от цели перевода.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</TotalTime>
  <Words>376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Современные методы и подходы в теории перевода</vt:lpstr>
      <vt:lpstr>  </vt:lpstr>
      <vt:lpstr>Теория перевода: </vt:lpstr>
      <vt:lpstr>Основные подходы к изучению перевода</vt:lpstr>
      <vt:lpstr>Текстоцентрический подход:</vt:lpstr>
      <vt:lpstr> </vt:lpstr>
      <vt:lpstr>Коммуникативно-функциональный подход:</vt:lpstr>
      <vt:lpstr>Коммуникативно-функциональный подход:</vt:lpstr>
      <vt:lpstr>Коммуникативно-функциональный подход:</vt:lpstr>
      <vt:lpstr>Коммуникативно-функциональный подход:</vt:lpstr>
      <vt:lpstr>Содержание курса теории перевода</vt:lpstr>
      <vt:lpstr>Содержание курса теории перевода</vt:lpstr>
      <vt:lpstr>Содержание курса теории перевода</vt:lpstr>
      <vt:lpstr>Содержание курса теории перевода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методы и подходы в теории перевода</dc:title>
  <dc:creator>Vadim Sdobnikov</dc:creator>
  <cp:lastModifiedBy>Vadim Sdobnikov</cp:lastModifiedBy>
  <cp:revision>8</cp:revision>
  <dcterms:created xsi:type="dcterms:W3CDTF">2017-09-18T19:14:19Z</dcterms:created>
  <dcterms:modified xsi:type="dcterms:W3CDTF">2018-07-11T07:23:28Z</dcterms:modified>
</cp:coreProperties>
</file>